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5" r:id="rId1"/>
  </p:sldMasterIdLst>
  <p:notesMasterIdLst>
    <p:notesMasterId r:id="rId8"/>
  </p:notesMasterIdLst>
  <p:sldIdLst>
    <p:sldId id="256" r:id="rId2"/>
    <p:sldId id="263" r:id="rId3"/>
    <p:sldId id="270" r:id="rId4"/>
    <p:sldId id="265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81106C4-261B-9F45-A862-EDA63E41579C}">
          <p14:sldIdLst>
            <p14:sldId id="256"/>
          </p14:sldIdLst>
        </p14:section>
        <p14:section name="New Positioning" id="{4FF2DD45-E742-3040-9B52-829E44ABECB2}">
          <p14:sldIdLst>
            <p14:sldId id="263"/>
            <p14:sldId id="270"/>
            <p14:sldId id="265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9352" autoAdjust="0"/>
  </p:normalViewPr>
  <p:slideViewPr>
    <p:cSldViewPr snapToGrid="0" snapToObjects="1">
      <p:cViewPr varScale="1">
        <p:scale>
          <a:sx n="69" d="100"/>
          <a:sy n="69" d="100"/>
        </p:scale>
        <p:origin x="-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85F4-8E9E-D345-8B30-74C5EEE1CECE}" type="datetimeFigureOut">
              <a:rPr lang="en-US" smtClean="0"/>
              <a:t>12/3/12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B5319-D8DC-1347-AE7A-CA2C43C9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0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5319-D8DC-1347-AE7A-CA2C43C95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7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Let me know which do you like the</a:t>
            </a:r>
            <a:r>
              <a:rPr kumimoji="1" lang="en-US" altLang="zh-CN" baseline="0" dirty="0" smtClean="0"/>
              <a:t> best, and I’ll try to </a:t>
            </a:r>
            <a:r>
              <a:rPr kumimoji="1" lang="en-US" altLang="zh-CN" baseline="0" dirty="0" err="1" smtClean="0"/>
              <a:t>ps</a:t>
            </a:r>
            <a:r>
              <a:rPr kumimoji="1" lang="en-US" altLang="zh-CN" baseline="0" dirty="0" smtClean="0"/>
              <a:t> UA logo onto it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5319-D8DC-1347-AE7A-CA2C43C95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5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5319-D8DC-1347-AE7A-CA2C43C95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5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F16D-3251-7543-B8D4-B177CF8021E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F16D-3251-7543-B8D4-B177CF8021E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EFED64-C277-CE43-BD7A-F8BABF537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F16D-3251-7543-B8D4-B177CF8021E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EFED64-C277-CE43-BD7A-F8BABF537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F16D-3251-7543-B8D4-B177CF8021E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EFED64-C277-CE43-BD7A-F8BABF537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F16D-3251-7543-B8D4-B177CF8021E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F16D-3251-7543-B8D4-B177CF8021E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EFED64-C277-CE43-BD7A-F8BABF537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F16D-3251-7543-B8D4-B177CF8021E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EFED64-C277-CE43-BD7A-F8BABF537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F16D-3251-7543-B8D4-B177CF8021E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EFED64-C277-CE43-BD7A-F8BABF537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F16D-3251-7543-B8D4-B177CF8021E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EFED64-C277-CE43-BD7A-F8BABF537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F16D-3251-7543-B8D4-B177CF8021E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F16D-3251-7543-B8D4-B177CF8021E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EFED64-C277-CE43-BD7A-F8BABF537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7F16D-3251-7543-B8D4-B177CF8021EF}" type="datetimeFigureOut">
              <a:rPr lang="en-US" smtClean="0"/>
              <a:t>12/3/12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53375" y="5972798"/>
            <a:ext cx="1178734" cy="88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61" y="225357"/>
            <a:ext cx="7051627" cy="53022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82467" y="5381166"/>
            <a:ext cx="3490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FFFF"/>
                </a:solidFill>
                <a:latin typeface="Eurostile"/>
                <a:cs typeface="Eurostile"/>
              </a:rPr>
              <a:t>Eric</a:t>
            </a:r>
            <a:r>
              <a:rPr lang="en-US" altLang="zh-CN" b="1" dirty="0">
                <a:solidFill>
                  <a:srgbClr val="FFFFFF"/>
                </a:solidFill>
                <a:latin typeface="Eurostile"/>
                <a:cs typeface="Eurostile"/>
              </a:rPr>
              <a:t>, </a:t>
            </a:r>
            <a:r>
              <a:rPr lang="en-US" altLang="zh-CN" b="1" dirty="0" smtClean="0">
                <a:solidFill>
                  <a:srgbClr val="FFFFFF"/>
                </a:solidFill>
                <a:latin typeface="Eurostile"/>
                <a:cs typeface="Eurostile"/>
              </a:rPr>
              <a:t>Vinita, Daniel, Tim, </a:t>
            </a:r>
            <a:r>
              <a:rPr lang="en-US" altLang="zh-CN" b="1" dirty="0" err="1" smtClean="0">
                <a:solidFill>
                  <a:srgbClr val="FFFFFF"/>
                </a:solidFill>
                <a:latin typeface="Eurostile"/>
                <a:cs typeface="Eurostile"/>
              </a:rPr>
              <a:t>Zoey</a:t>
            </a:r>
            <a:endParaRPr lang="en-US" altLang="zh-CN" b="1" dirty="0" smtClean="0">
              <a:solidFill>
                <a:srgbClr val="FFFFFF"/>
              </a:solidFill>
              <a:latin typeface="Eurostile"/>
              <a:cs typeface="Eurostile"/>
            </a:endParaRPr>
          </a:p>
          <a:p>
            <a:r>
              <a:rPr lang="en-US" altLang="zh-CN" b="1" dirty="0" smtClean="0">
                <a:solidFill>
                  <a:srgbClr val="FFFFFF"/>
                </a:solidFill>
                <a:latin typeface="Eurostile"/>
                <a:cs typeface="Eurostile"/>
              </a:rPr>
              <a:t>December 4th, 2012</a:t>
            </a:r>
          </a:p>
          <a:p>
            <a:r>
              <a:rPr lang="en-US" altLang="zh-CN" b="1" dirty="0" smtClean="0">
                <a:solidFill>
                  <a:srgbClr val="FFFFFF"/>
                </a:solidFill>
                <a:latin typeface="Eurostile"/>
                <a:cs typeface="Eurostile"/>
              </a:rPr>
              <a:t>People </a:t>
            </a:r>
            <a:r>
              <a:rPr lang="en-US" altLang="zh-CN" b="1" dirty="0">
                <a:solidFill>
                  <a:srgbClr val="FFFFFF"/>
                </a:solidFill>
                <a:latin typeface="Eurostile"/>
                <a:cs typeface="Eurostile"/>
              </a:rPr>
              <a:t>and Markets</a:t>
            </a:r>
          </a:p>
          <a:p>
            <a:endParaRPr kumimoji="1" lang="zh-CN" altLang="en-US" b="1" dirty="0">
              <a:solidFill>
                <a:srgbClr val="FFFFFF"/>
              </a:solidFill>
              <a:latin typeface="Eurostile"/>
              <a:cs typeface="Eurostil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2767" y="6045912"/>
            <a:ext cx="1711234" cy="81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5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601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Eurostile"/>
                <a:cs typeface="Eurostile"/>
              </a:rPr>
              <a:t>MEET THE JOHNSONS</a:t>
            </a:r>
            <a:endParaRPr lang="en-US" b="1" dirty="0">
              <a:latin typeface="Eurostile"/>
              <a:cs typeface="Eurostile"/>
            </a:endParaRPr>
          </a:p>
        </p:txBody>
      </p:sp>
      <p:pic>
        <p:nvPicPr>
          <p:cNvPr id="4" name="Picture 2" descr="C:\Carey\Lectures_Fall 2012\Q2\People&amp;Market\Under Armour\Picture\man-woman-gym-cardio-treadmill-849x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04988"/>
            <a:ext cx="4876800" cy="324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1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601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Eurostile"/>
                <a:cs typeface="Eurostile"/>
              </a:rPr>
              <a:t>UNDER ARMOUR </a:t>
            </a:r>
            <a:br>
              <a:rPr lang="en-US" b="1" dirty="0" smtClean="0">
                <a:latin typeface="Eurostile"/>
                <a:cs typeface="Eurostile"/>
              </a:rPr>
            </a:br>
            <a:r>
              <a:rPr lang="en-US" b="1" dirty="0" smtClean="0">
                <a:latin typeface="Eurostile"/>
                <a:cs typeface="Eurostile"/>
              </a:rPr>
              <a:t>SIX YEAR GROWTH</a:t>
            </a:r>
            <a:endParaRPr lang="en-US" b="1" dirty="0">
              <a:latin typeface="Eurostile"/>
              <a:cs typeface="Eurostile"/>
            </a:endParaRPr>
          </a:p>
        </p:txBody>
      </p:sp>
      <p:pic>
        <p:nvPicPr>
          <p:cNvPr id="3" name="Picture 2" descr="Screen Shot 2012-12-03 at 5.0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06600"/>
            <a:ext cx="85471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8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0" y="673100"/>
            <a:ext cx="3746500" cy="54474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6" y="0"/>
            <a:ext cx="8160719" cy="61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789" y="266329"/>
            <a:ext cx="8635142" cy="1235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Eurostile"/>
                <a:cs typeface="Eurostile"/>
              </a:rPr>
              <a:t>THE FUTURE OF UNDER </a:t>
            </a:r>
            <a:r>
              <a:rPr lang="en-US" sz="3600" b="1" dirty="0" smtClean="0">
                <a:latin typeface="Eurostile"/>
                <a:cs typeface="Eurostile"/>
              </a:rPr>
              <a:t>ARMOUR </a:t>
            </a:r>
            <a:r>
              <a:rPr lang="en-US" sz="3600" b="1" dirty="0" smtClean="0">
                <a:solidFill>
                  <a:schemeClr val="bg1"/>
                </a:solidFill>
                <a:latin typeface="Eurostile"/>
                <a:cs typeface="Eurostile"/>
              </a:rPr>
              <a:t>FAMILY</a:t>
            </a:r>
            <a:endParaRPr lang="en-US" sz="3600" b="1" dirty="0">
              <a:solidFill>
                <a:schemeClr val="bg1"/>
              </a:solidFill>
              <a:latin typeface="Eurostile"/>
              <a:cs typeface="Eurostile"/>
            </a:endParaRP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992" y="1436914"/>
            <a:ext cx="3155271" cy="454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910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44243" y="-6317"/>
            <a:ext cx="7750155" cy="83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Eurostile"/>
                <a:cs typeface="Eurostile"/>
              </a:rPr>
              <a:t>WE SELL A LIFETIME OF TOGETHERNESS </a:t>
            </a:r>
            <a:endParaRPr lang="en-US" b="1" dirty="0">
              <a:latin typeface="Eurostile"/>
              <a:cs typeface="Eurostile"/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43" y="980804"/>
            <a:ext cx="2616200" cy="510540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0" name="图片 6"/>
          <p:cNvPicPr>
            <a:picLocks noChangeAspect="1"/>
          </p:cNvPicPr>
          <p:nvPr/>
        </p:nvPicPr>
        <p:blipFill rotWithShape="1">
          <a:blip r:embed="rId4"/>
          <a:srcRect l="10874" r="15451"/>
          <a:stretch/>
        </p:blipFill>
        <p:spPr>
          <a:xfrm>
            <a:off x="3339957" y="980804"/>
            <a:ext cx="2498273" cy="5125887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098" y="930004"/>
            <a:ext cx="2654300" cy="5156200"/>
          </a:xfrm>
          <a:prstGeom prst="rect">
            <a:avLst/>
          </a:prstGeom>
          <a:ln>
            <a:noFill/>
          </a:ln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61673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黑色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黑色 .thmx</Template>
  <TotalTime>1309</TotalTime>
  <Words>55</Words>
  <Application>Microsoft Macintosh PowerPoint</Application>
  <PresentationFormat>On-screen Show (4:3)</PresentationFormat>
  <Paragraphs>11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黑色</vt:lpstr>
      <vt:lpstr>PowerPoint Presentation</vt:lpstr>
      <vt:lpstr>MEET THE JOHNSONS</vt:lpstr>
      <vt:lpstr>UNDER ARMOUR  SIX YEAR GROWTH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Vinita Bhaskar</dc:creator>
  <cp:lastModifiedBy>Vinita Bhaskar</cp:lastModifiedBy>
  <cp:revision>36</cp:revision>
  <dcterms:created xsi:type="dcterms:W3CDTF">2012-11-30T20:08:49Z</dcterms:created>
  <dcterms:modified xsi:type="dcterms:W3CDTF">2012-12-04T01:13:15Z</dcterms:modified>
</cp:coreProperties>
</file>